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63" r:id="rId5"/>
    <p:sldId id="267" r:id="rId6"/>
    <p:sldId id="268" r:id="rId7"/>
    <p:sldId id="271" r:id="rId8"/>
    <p:sldId id="274" r:id="rId9"/>
    <p:sldId id="26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20.02.2018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20.02.2018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20.02.2018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18751B-AFF5-4E90-8A05-8D629B13F61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20.02.2018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20.02.2018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20.02.2018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20.02.2018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20.02.2018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20.02.2018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20.02.2018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20.02.2018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20.02.2018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AKRAN ZORBALIĞI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SERHAD AKYOL</a:t>
            </a:r>
          </a:p>
          <a:p>
            <a:r>
              <a:rPr lang="tr-TR" dirty="0" smtClean="0"/>
              <a:t>REHBER ÖĞRETMEN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908050"/>
            <a:ext cx="7848600" cy="45783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/>
              <a:t> </a:t>
            </a:r>
            <a:r>
              <a:rPr lang="tr-TR" sz="3600" b="1" u="sng" dirty="0" smtClean="0"/>
              <a:t>Zorbalık</a:t>
            </a:r>
            <a:r>
              <a:rPr lang="tr-TR" sz="3600" b="1" dirty="0" smtClean="0"/>
              <a:t>: </a:t>
            </a:r>
            <a:r>
              <a:rPr lang="tr-TR" sz="3600" b="1" dirty="0"/>
              <a:t>Başka bir kişiyi ya da grubu kasıtlı olarak tehdit etme, fiziksel güç kullanmadır. Şiddet, yaralama, fiziksel zarar, kötü </a:t>
            </a:r>
            <a:r>
              <a:rPr lang="tr-TR" sz="3600" b="1" dirty="0" smtClean="0"/>
              <a:t>muamele ile sonuçlanabilir. </a:t>
            </a:r>
            <a:endParaRPr lang="tr-TR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Fiziksel Zorbalık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Başka birisine isteyerek fiziksel olarak zarar vermektir.</a:t>
            </a:r>
          </a:p>
          <a:p>
            <a:r>
              <a:rPr lang="tr-TR" dirty="0" smtClean="0"/>
              <a:t>Örneğin; </a:t>
            </a:r>
          </a:p>
          <a:p>
            <a:pPr>
              <a:buNone/>
            </a:pPr>
            <a:r>
              <a:rPr lang="tr-TR" dirty="0" smtClean="0"/>
              <a:t>    vurmak, itmek, çelme takmak, fiziksel şaka yapmak, ısırmak vb.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sz="4800" dirty="0"/>
              <a:t>Sözel </a:t>
            </a:r>
            <a:r>
              <a:rPr lang="tr-TR" sz="4800" dirty="0" smtClean="0"/>
              <a:t>Zorbalık</a:t>
            </a:r>
            <a:endParaRPr lang="tr-TR" sz="4800" dirty="0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sz="2800" dirty="0" smtClean="0"/>
              <a:t>Argo </a:t>
            </a:r>
            <a:r>
              <a:rPr lang="tr-TR" sz="2800" dirty="0"/>
              <a:t>ve küfürlü </a:t>
            </a:r>
            <a:r>
              <a:rPr lang="tr-TR" sz="2800" dirty="0" smtClean="0"/>
              <a:t>konuşma</a:t>
            </a:r>
          </a:p>
          <a:p>
            <a:r>
              <a:rPr lang="tr-TR" sz="2800" dirty="0" smtClean="0"/>
              <a:t>Lakap takma</a:t>
            </a:r>
          </a:p>
          <a:p>
            <a:r>
              <a:rPr lang="tr-TR" sz="2800" dirty="0" smtClean="0"/>
              <a:t>Tehdit</a:t>
            </a:r>
          </a:p>
          <a:p>
            <a:r>
              <a:rPr lang="tr-TR" sz="2800" dirty="0" smtClean="0"/>
              <a:t>Alay etme</a:t>
            </a:r>
          </a:p>
          <a:p>
            <a:endParaRPr lang="tr-TR" sz="2800" dirty="0"/>
          </a:p>
        </p:txBody>
      </p:sp>
      <p:pic>
        <p:nvPicPr>
          <p:cNvPr id="51206" name="Picture 6" descr="öf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87900" y="2060575"/>
            <a:ext cx="3384550" cy="3313113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Siber Zorbalık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İnternet veya cep telefonu ile başka birisini tehdit etme, küfür etme, fotoğraflarını veya bilgilerini paylaşma.</a:t>
            </a:r>
            <a:endParaRPr lang="tr-TR" dirty="0"/>
          </a:p>
        </p:txBody>
      </p:sp>
      <p:pic>
        <p:nvPicPr>
          <p:cNvPr id="5" name="4 İçerik Yer Tutucusu" descr="bilgisaya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1988840"/>
            <a:ext cx="2952328" cy="2353022"/>
          </a:xfrm>
        </p:spPr>
      </p:pic>
      <p:pic>
        <p:nvPicPr>
          <p:cNvPr id="1026" name="Picture 2" descr="C:\Users\sçcvekma\Pictures\6a00e5520719b0883401156f65f0ed970c-320wi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653136"/>
            <a:ext cx="1421728" cy="153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Neler Yapabiliriz?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Öncelikle sakin kalmayı, öfkelenmemeyi öğrenmeliyiz.</a:t>
            </a:r>
          </a:p>
          <a:p>
            <a:r>
              <a:rPr lang="tr-TR" dirty="0" smtClean="0"/>
              <a:t>Öfkeyle kalkan zararla oturur.</a:t>
            </a:r>
          </a:p>
          <a:p>
            <a:r>
              <a:rPr lang="tr-TR" dirty="0" smtClean="0"/>
              <a:t>Dinleme becerisini geliştirmeliyiz.</a:t>
            </a:r>
          </a:p>
          <a:p>
            <a:r>
              <a:rPr lang="tr-TR" dirty="0" smtClean="0"/>
              <a:t>Karşımızdaki insanın haklarına saygı göstermeli ve anlayışlı olmalıyız.</a:t>
            </a:r>
          </a:p>
          <a:p>
            <a:r>
              <a:rPr lang="tr-TR" dirty="0" smtClean="0"/>
              <a:t>Sorunu değil çözümü konuşmalıyız.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Neler Yapabiliriz?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Zorbalık yapmamalı yapanlara göz yummalıyız.</a:t>
            </a:r>
          </a:p>
          <a:p>
            <a:r>
              <a:rPr lang="tr-TR" dirty="0" smtClean="0"/>
              <a:t>Eğer biri bize ya da bir başkasına zorbalık yapıyorsa yapan kişiyi uyarmalıyız.</a:t>
            </a:r>
          </a:p>
          <a:p>
            <a:r>
              <a:rPr lang="tr-TR" dirty="0" smtClean="0"/>
              <a:t>Sürekli yapıyorsa sınıf öğretmenine söylemeliyiz.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smtClean="0"/>
              <a:t>ARKADAŞLIK KANUNU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b="1" cap="small" dirty="0" smtClean="0"/>
              <a:t>ÖNCE KENDİNİN EN İYİ ARKADAŞI OL, DİĞERLERİNE KENDİNE DAVRANILMASINI İSTEDİĞİN GİBİ DAVRAN.</a:t>
            </a:r>
          </a:p>
          <a:p>
            <a:r>
              <a:rPr lang="tr-TR" b="1" cap="small" dirty="0" smtClean="0"/>
              <a:t>KİBAR VE DÜŞÜNCELİ OL, DİĞERLERİNİ YARGILAMA, HERKESİN ARKADAŞA İHTİYACI VARDIR.</a:t>
            </a:r>
          </a:p>
          <a:p>
            <a:r>
              <a:rPr lang="tr-TR" b="1" cap="small" dirty="0" smtClean="0"/>
              <a:t>DÜRÜST VE GÜVENİLİR OL.</a:t>
            </a:r>
          </a:p>
          <a:p>
            <a:r>
              <a:rPr lang="tr-TR" b="1" cap="small" dirty="0" smtClean="0"/>
              <a:t>SADIK OL VE İHTİYACI OLANLARI SAVUN.</a:t>
            </a:r>
          </a:p>
          <a:p>
            <a:r>
              <a:rPr lang="tr-TR" b="1" cap="small" dirty="0" smtClean="0"/>
              <a:t>BİR HATA YAPARSAN ÖZÜR DİLEYECEK KADAR CESUR OL.</a:t>
            </a:r>
          </a:p>
          <a:p>
            <a:r>
              <a:rPr lang="tr-TR" b="1" cap="small" dirty="0" smtClean="0"/>
              <a:t>KÖTÜ BİR GÜN GEÇİREN BİRİNE DESTEK OL.</a:t>
            </a:r>
          </a:p>
          <a:p>
            <a:r>
              <a:rPr lang="tr-TR" b="1" cap="small" dirty="0" smtClean="0"/>
              <a:t>ARKADAŞLARINLA EĞLEN VE DİĞERLERİNİ DE BU EĞLENCEYE DAVET ET.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r-TR" dirty="0" smtClean="0"/>
              <a:t>   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Dinlediğiniz için teşekkürler…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lvl="8">
              <a:buNone/>
            </a:pPr>
            <a:r>
              <a:rPr lang="tr-TR" noProof="1" smtClean="0"/>
              <a:t>Serhad</a:t>
            </a:r>
            <a:r>
              <a:rPr lang="tr-TR" dirty="0" smtClean="0"/>
              <a:t> AKYOL</a:t>
            </a:r>
          </a:p>
          <a:p>
            <a:pPr lvl="8">
              <a:buNone/>
            </a:pPr>
            <a:r>
              <a:rPr lang="tr-TR" dirty="0" smtClean="0"/>
              <a:t>Rehber Öğretmen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232</Words>
  <Application>Microsoft Office PowerPoint</Application>
  <PresentationFormat>Ekran Gösterisi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AKRAN ZORBALIĞI</vt:lpstr>
      <vt:lpstr>Slayt 2</vt:lpstr>
      <vt:lpstr>Fiziksel Zorbalık</vt:lpstr>
      <vt:lpstr>Sözel Zorbalık</vt:lpstr>
      <vt:lpstr>Siber Zorbalık</vt:lpstr>
      <vt:lpstr>Neler Yapabiliriz?</vt:lpstr>
      <vt:lpstr>Neler Yapabiliriz?</vt:lpstr>
      <vt:lpstr>ARKADAŞLIK KANUNU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ÇATIŞMA ÇÖZME BECERİLERİ</dc:title>
  <dc:creator>Serhat</dc:creator>
  <cp:lastModifiedBy>VESTEL</cp:lastModifiedBy>
  <cp:revision>22</cp:revision>
  <dcterms:created xsi:type="dcterms:W3CDTF">2015-11-09T11:39:48Z</dcterms:created>
  <dcterms:modified xsi:type="dcterms:W3CDTF">2018-02-20T08:17:41Z</dcterms:modified>
</cp:coreProperties>
</file>